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6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7062-F69C-4EE0-A062-9C1A7B777576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35B7C-3A4F-4E8C-B163-CC9F82E1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00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7062-F69C-4EE0-A062-9C1A7B777576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35B7C-3A4F-4E8C-B163-CC9F82E1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55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7062-F69C-4EE0-A062-9C1A7B777576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35B7C-3A4F-4E8C-B163-CC9F82E1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22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7062-F69C-4EE0-A062-9C1A7B777576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35B7C-3A4F-4E8C-B163-CC9F82E1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4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7062-F69C-4EE0-A062-9C1A7B777576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35B7C-3A4F-4E8C-B163-CC9F82E1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9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7062-F69C-4EE0-A062-9C1A7B777576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35B7C-3A4F-4E8C-B163-CC9F82E1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9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7062-F69C-4EE0-A062-9C1A7B777576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35B7C-3A4F-4E8C-B163-CC9F82E1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7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7062-F69C-4EE0-A062-9C1A7B777576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35B7C-3A4F-4E8C-B163-CC9F82E1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45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7062-F69C-4EE0-A062-9C1A7B777576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35B7C-3A4F-4E8C-B163-CC9F82E1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9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7062-F69C-4EE0-A062-9C1A7B777576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35B7C-3A4F-4E8C-B163-CC9F82E1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98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7062-F69C-4EE0-A062-9C1A7B777576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35B7C-3A4F-4E8C-B163-CC9F82E1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3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47062-F69C-4EE0-A062-9C1A7B777576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35B7C-3A4F-4E8C-B163-CC9F82E1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1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>
            <a:normAutofit/>
          </a:bodyPr>
          <a:lstStyle/>
          <a:p>
            <a:r>
              <a:rPr lang="en-US" sz="2500" dirty="0" smtClean="0"/>
              <a:t>Credit Union ONE Traverse City bus wrap – grand opening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76400"/>
            <a:ext cx="5943798" cy="3962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95209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620000" cy="11430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Credit Union ONE Traverse City grand opening – No Text Zone partnership</a:t>
            </a:r>
            <a:endParaRPr lang="en-US" sz="25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00200"/>
            <a:ext cx="6629400" cy="2514600"/>
          </a:xfrm>
        </p:spPr>
      </p:pic>
    </p:spTree>
    <p:extLst>
      <p:ext uri="{BB962C8B-B14F-4D97-AF65-F5344CB8AC3E}">
        <p14:creationId xmlns:p14="http://schemas.microsoft.com/office/powerpoint/2010/main" val="1127871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22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Credit Union ONE Traverse City bus wrap – grand opening</vt:lpstr>
      <vt:lpstr>Credit Union ONE Traverse City grand opening – No Text Zone partnership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Credit Union ONE Traverse City bus wrap – grand opening</dc:title>
  <dc:creator>User</dc:creator>
  <cp:lastModifiedBy>User</cp:lastModifiedBy>
  <cp:revision>1</cp:revision>
  <dcterms:created xsi:type="dcterms:W3CDTF">2017-07-28T17:59:56Z</dcterms:created>
  <dcterms:modified xsi:type="dcterms:W3CDTF">2017-07-28T18:05:29Z</dcterms:modified>
</cp:coreProperties>
</file>